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9 月 27 日是星期几？（是星期六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男人在做什么？ （他在穿衣服）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男的有几本书？（他有两本书）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星期三天气怎么样？（星期三下雨）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哪个更贵？（杯子更贵）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眼镜旁边是什么（是一块手表）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照相机多少钱？（1470원）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他们去哪儿？（동물원）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办公室多少度？（27℃）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女人在做什么？(꽃 팔다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他 多 重 ？ (37kg）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钢笔和书哪个更重？（书更重）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他做什么工作？ （他是司机）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火车站在哪儿？（在医院对面）</a:t>
            </a:r>
            <a:endParaRPr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一瓶牛奶多少钱？（3.6 元）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现在几点？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圆珠笔多长？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床在哪儿？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男的要坐车吗？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>
                <a:sym typeface="+mn-ea"/>
              </a:rPr>
              <a:t>谁的裤子更长？ (女人的裤子更长)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customXml" Target="../ink/ink6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5.jpeg"/><Relationship Id="rId12" Type="http://schemas.openxmlformats.org/officeDocument/2006/relationships/image" Target="../media/image4.png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60.xml"/><Relationship Id="rId7" Type="http://schemas.openxmlformats.org/officeDocument/2006/relationships/customXml" Target="../ink/ink59.xml"/><Relationship Id="rId6" Type="http://schemas.openxmlformats.org/officeDocument/2006/relationships/customXml" Target="../ink/ink58.xml"/><Relationship Id="rId5" Type="http://schemas.openxmlformats.org/officeDocument/2006/relationships/customXml" Target="../ink/ink57.xml"/><Relationship Id="rId4" Type="http://schemas.openxmlformats.org/officeDocument/2006/relationships/customXml" Target="../ink/ink56.xml"/><Relationship Id="rId3" Type="http://schemas.openxmlformats.org/officeDocument/2006/relationships/image" Target="../media/image1.png"/><Relationship Id="rId2" Type="http://schemas.openxmlformats.org/officeDocument/2006/relationships/customXml" Target="../ink/ink55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2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customXml" Target="../ink/ink66.xml"/><Relationship Id="rId6" Type="http://schemas.openxmlformats.org/officeDocument/2006/relationships/customXml" Target="../ink/ink65.xml"/><Relationship Id="rId5" Type="http://schemas.openxmlformats.org/officeDocument/2006/relationships/customXml" Target="../ink/ink64.xml"/><Relationship Id="rId4" Type="http://schemas.openxmlformats.org/officeDocument/2006/relationships/customXml" Target="../ink/ink63.xml"/><Relationship Id="rId3" Type="http://schemas.openxmlformats.org/officeDocument/2006/relationships/customXml" Target="../ink/ink62.xml"/><Relationship Id="rId2" Type="http://schemas.openxmlformats.org/officeDocument/2006/relationships/image" Target="../media/image1.png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3.png"/><Relationship Id="rId12" Type="http://schemas.openxmlformats.org/officeDocument/2006/relationships/image" Target="../media/image4.png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customXml" Target="../ink/ink6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72.xml"/><Relationship Id="rId7" Type="http://schemas.openxmlformats.org/officeDocument/2006/relationships/customXml" Target="../ink/ink71.xml"/><Relationship Id="rId6" Type="http://schemas.openxmlformats.org/officeDocument/2006/relationships/customXml" Target="../ink/ink70.xml"/><Relationship Id="rId5" Type="http://schemas.openxmlformats.org/officeDocument/2006/relationships/customXml" Target="../ink/ink69.xml"/><Relationship Id="rId4" Type="http://schemas.openxmlformats.org/officeDocument/2006/relationships/customXml" Target="../ink/ink68.xml"/><Relationship Id="rId3" Type="http://schemas.openxmlformats.org/officeDocument/2006/relationships/image" Target="../media/image1.png"/><Relationship Id="rId2" Type="http://schemas.openxmlformats.org/officeDocument/2006/relationships/customXml" Target="../ink/ink67.xml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customXml" Target="../ink/ink78.xml"/><Relationship Id="rId6" Type="http://schemas.openxmlformats.org/officeDocument/2006/relationships/customXml" Target="../ink/ink77.xml"/><Relationship Id="rId5" Type="http://schemas.openxmlformats.org/officeDocument/2006/relationships/customXml" Target="../ink/ink76.xml"/><Relationship Id="rId4" Type="http://schemas.openxmlformats.org/officeDocument/2006/relationships/customXml" Target="../ink/ink75.xml"/><Relationship Id="rId3" Type="http://schemas.openxmlformats.org/officeDocument/2006/relationships/customXml" Target="../ink/ink74.xml"/><Relationship Id="rId2" Type="http://schemas.openxmlformats.org/officeDocument/2006/relationships/image" Target="../media/image1.png"/><Relationship Id="rId16" Type="http://schemas.openxmlformats.org/officeDocument/2006/relationships/notesSlide" Target="../notesSlides/notesSlide13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6.png"/><Relationship Id="rId13" Type="http://schemas.openxmlformats.org/officeDocument/2006/relationships/image" Target="../media/image25.jpeg"/><Relationship Id="rId12" Type="http://schemas.openxmlformats.org/officeDocument/2006/relationships/image" Target="../media/image4.png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customXml" Target="../ink/ink7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84.xml"/><Relationship Id="rId7" Type="http://schemas.openxmlformats.org/officeDocument/2006/relationships/customXml" Target="../ink/ink83.xml"/><Relationship Id="rId6" Type="http://schemas.openxmlformats.org/officeDocument/2006/relationships/customXml" Target="../ink/ink82.xml"/><Relationship Id="rId5" Type="http://schemas.openxmlformats.org/officeDocument/2006/relationships/customXml" Target="../ink/ink81.xml"/><Relationship Id="rId4" Type="http://schemas.openxmlformats.org/officeDocument/2006/relationships/customXml" Target="../ink/ink80.xml"/><Relationship Id="rId3" Type="http://schemas.openxmlformats.org/officeDocument/2006/relationships/image" Target="../media/image1.png"/><Relationship Id="rId2" Type="http://schemas.openxmlformats.org/officeDocument/2006/relationships/customXml" Target="../ink/ink79.xml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customXml" Target="../ink/ink90.xml"/><Relationship Id="rId6" Type="http://schemas.openxmlformats.org/officeDocument/2006/relationships/customXml" Target="../ink/ink89.xml"/><Relationship Id="rId5" Type="http://schemas.openxmlformats.org/officeDocument/2006/relationships/customXml" Target="../ink/ink88.xml"/><Relationship Id="rId4" Type="http://schemas.openxmlformats.org/officeDocument/2006/relationships/customXml" Target="../ink/ink87.xml"/><Relationship Id="rId3" Type="http://schemas.openxmlformats.org/officeDocument/2006/relationships/customXml" Target="../ink/ink86.xml"/><Relationship Id="rId2" Type="http://schemas.openxmlformats.org/officeDocument/2006/relationships/image" Target="../media/image1.png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9.png"/><Relationship Id="rId12" Type="http://schemas.openxmlformats.org/officeDocument/2006/relationships/image" Target="../media/image4.png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customXml" Target="../ink/ink8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96.xml"/><Relationship Id="rId7" Type="http://schemas.openxmlformats.org/officeDocument/2006/relationships/customXml" Target="../ink/ink95.xml"/><Relationship Id="rId6" Type="http://schemas.openxmlformats.org/officeDocument/2006/relationships/customXml" Target="../ink/ink94.xml"/><Relationship Id="rId5" Type="http://schemas.openxmlformats.org/officeDocument/2006/relationships/customXml" Target="../ink/ink93.xml"/><Relationship Id="rId4" Type="http://schemas.openxmlformats.org/officeDocument/2006/relationships/customXml" Target="../ink/ink92.xml"/><Relationship Id="rId3" Type="http://schemas.openxmlformats.org/officeDocument/2006/relationships/image" Target="../media/image1.png"/><Relationship Id="rId2" Type="http://schemas.openxmlformats.org/officeDocument/2006/relationships/customXml" Target="../ink/ink91.xml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0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102.xml"/><Relationship Id="rId7" Type="http://schemas.openxmlformats.org/officeDocument/2006/relationships/customXml" Target="../ink/ink101.xml"/><Relationship Id="rId6" Type="http://schemas.openxmlformats.org/officeDocument/2006/relationships/customXml" Target="../ink/ink100.xml"/><Relationship Id="rId5" Type="http://schemas.openxmlformats.org/officeDocument/2006/relationships/customXml" Target="../ink/ink99.xml"/><Relationship Id="rId4" Type="http://schemas.openxmlformats.org/officeDocument/2006/relationships/customXml" Target="../ink/ink98.xml"/><Relationship Id="rId3" Type="http://schemas.openxmlformats.org/officeDocument/2006/relationships/image" Target="../media/image1.png"/><Relationship Id="rId2" Type="http://schemas.openxmlformats.org/officeDocument/2006/relationships/customXml" Target="../ink/ink97.xml"/><Relationship Id="rId14" Type="http://schemas.openxmlformats.org/officeDocument/2006/relationships/notesSlide" Target="../notesSlides/notesSlide17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1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108.xml"/><Relationship Id="rId7" Type="http://schemas.openxmlformats.org/officeDocument/2006/relationships/customXml" Target="../ink/ink107.xml"/><Relationship Id="rId6" Type="http://schemas.openxmlformats.org/officeDocument/2006/relationships/customXml" Target="../ink/ink106.xml"/><Relationship Id="rId5" Type="http://schemas.openxmlformats.org/officeDocument/2006/relationships/customXml" Target="../ink/ink105.xml"/><Relationship Id="rId4" Type="http://schemas.openxmlformats.org/officeDocument/2006/relationships/customXml" Target="../ink/ink104.xml"/><Relationship Id="rId3" Type="http://schemas.openxmlformats.org/officeDocument/2006/relationships/image" Target="../media/image1.png"/><Relationship Id="rId2" Type="http://schemas.openxmlformats.org/officeDocument/2006/relationships/customXml" Target="../ink/ink103.xml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2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114.xml"/><Relationship Id="rId7" Type="http://schemas.openxmlformats.org/officeDocument/2006/relationships/customXml" Target="../ink/ink113.xml"/><Relationship Id="rId6" Type="http://schemas.openxmlformats.org/officeDocument/2006/relationships/customXml" Target="../ink/ink112.xml"/><Relationship Id="rId5" Type="http://schemas.openxmlformats.org/officeDocument/2006/relationships/customXml" Target="../ink/ink111.xml"/><Relationship Id="rId4" Type="http://schemas.openxmlformats.org/officeDocument/2006/relationships/customXml" Target="../ink/ink110.xml"/><Relationship Id="rId3" Type="http://schemas.openxmlformats.org/officeDocument/2006/relationships/image" Target="../media/image1.png"/><Relationship Id="rId2" Type="http://schemas.openxmlformats.org/officeDocument/2006/relationships/customXml" Target="../ink/ink109.xml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3.jpe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12.xml"/><Relationship Id="rId7" Type="http://schemas.openxmlformats.org/officeDocument/2006/relationships/customXml" Target="../ink/ink11.xml"/><Relationship Id="rId6" Type="http://schemas.openxmlformats.org/officeDocument/2006/relationships/customXml" Target="../ink/ink10.xml"/><Relationship Id="rId5" Type="http://schemas.openxmlformats.org/officeDocument/2006/relationships/customXml" Target="../ink/ink9.xml"/><Relationship Id="rId4" Type="http://schemas.openxmlformats.org/officeDocument/2006/relationships/customXml" Target="../ink/ink8.xml"/><Relationship Id="rId3" Type="http://schemas.openxmlformats.org/officeDocument/2006/relationships/image" Target="../media/image1.png"/><Relationship Id="rId2" Type="http://schemas.openxmlformats.org/officeDocument/2006/relationships/customXml" Target="../ink/ink7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120.xml"/><Relationship Id="rId7" Type="http://schemas.openxmlformats.org/officeDocument/2006/relationships/customXml" Target="../ink/ink119.xml"/><Relationship Id="rId6" Type="http://schemas.openxmlformats.org/officeDocument/2006/relationships/customXml" Target="../ink/ink118.xml"/><Relationship Id="rId5" Type="http://schemas.openxmlformats.org/officeDocument/2006/relationships/customXml" Target="../ink/ink117.xml"/><Relationship Id="rId4" Type="http://schemas.openxmlformats.org/officeDocument/2006/relationships/customXml" Target="../ink/ink116.xml"/><Relationship Id="rId3" Type="http://schemas.openxmlformats.org/officeDocument/2006/relationships/image" Target="../media/image1.png"/><Relationship Id="rId2" Type="http://schemas.openxmlformats.org/officeDocument/2006/relationships/customXml" Target="../ink/ink115.xml"/><Relationship Id="rId14" Type="http://schemas.openxmlformats.org/officeDocument/2006/relationships/notesSlide" Target="../notesSlides/notesSlide20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4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18.xml"/><Relationship Id="rId7" Type="http://schemas.openxmlformats.org/officeDocument/2006/relationships/customXml" Target="../ink/ink17.xml"/><Relationship Id="rId6" Type="http://schemas.openxmlformats.org/officeDocument/2006/relationships/customXml" Target="../ink/ink16.xml"/><Relationship Id="rId5" Type="http://schemas.openxmlformats.org/officeDocument/2006/relationships/customXml" Target="../ink/ink15.xml"/><Relationship Id="rId4" Type="http://schemas.openxmlformats.org/officeDocument/2006/relationships/customXml" Target="../ink/ink14.xml"/><Relationship Id="rId3" Type="http://schemas.openxmlformats.org/officeDocument/2006/relationships/image" Target="../media/image1.png"/><Relationship Id="rId2" Type="http://schemas.openxmlformats.org/officeDocument/2006/relationships/customXml" Target="../ink/ink13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24.xml"/><Relationship Id="rId7" Type="http://schemas.openxmlformats.org/officeDocument/2006/relationships/customXml" Target="../ink/ink23.xml"/><Relationship Id="rId6" Type="http://schemas.openxmlformats.org/officeDocument/2006/relationships/customXml" Target="../ink/ink22.xml"/><Relationship Id="rId5" Type="http://schemas.openxmlformats.org/officeDocument/2006/relationships/customXml" Target="../ink/ink21.xml"/><Relationship Id="rId4" Type="http://schemas.openxmlformats.org/officeDocument/2006/relationships/customXml" Target="../ink/ink20.xml"/><Relationship Id="rId3" Type="http://schemas.openxmlformats.org/officeDocument/2006/relationships/image" Target="../media/image1.png"/><Relationship Id="rId2" Type="http://schemas.openxmlformats.org/officeDocument/2006/relationships/customXml" Target="../ink/ink19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5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customXml" Target="../ink/ink30.xml"/><Relationship Id="rId6" Type="http://schemas.openxmlformats.org/officeDocument/2006/relationships/customXml" Target="../ink/ink29.xml"/><Relationship Id="rId5" Type="http://schemas.openxmlformats.org/officeDocument/2006/relationships/customXml" Target="../ink/ink28.xml"/><Relationship Id="rId4" Type="http://schemas.openxmlformats.org/officeDocument/2006/relationships/customXml" Target="../ink/ink27.xml"/><Relationship Id="rId3" Type="http://schemas.openxmlformats.org/officeDocument/2006/relationships/customXml" Target="../ink/ink26.xml"/><Relationship Id="rId2" Type="http://schemas.openxmlformats.org/officeDocument/2006/relationships/image" Target="../media/image1.png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6.png"/><Relationship Id="rId12" Type="http://schemas.openxmlformats.org/officeDocument/2006/relationships/image" Target="../media/image4.png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customXml" Target="../ink/ink2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36.xml"/><Relationship Id="rId7" Type="http://schemas.openxmlformats.org/officeDocument/2006/relationships/customXml" Target="../ink/ink35.xml"/><Relationship Id="rId6" Type="http://schemas.openxmlformats.org/officeDocument/2006/relationships/customXml" Target="../ink/ink34.xml"/><Relationship Id="rId5" Type="http://schemas.openxmlformats.org/officeDocument/2006/relationships/customXml" Target="../ink/ink33.xml"/><Relationship Id="rId4" Type="http://schemas.openxmlformats.org/officeDocument/2006/relationships/customXml" Target="../ink/ink32.xml"/><Relationship Id="rId3" Type="http://schemas.openxmlformats.org/officeDocument/2006/relationships/image" Target="../media/image1.png"/><Relationship Id="rId2" Type="http://schemas.openxmlformats.org/officeDocument/2006/relationships/customXml" Target="../ink/ink31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42.xml"/><Relationship Id="rId7" Type="http://schemas.openxmlformats.org/officeDocument/2006/relationships/customXml" Target="../ink/ink41.xml"/><Relationship Id="rId6" Type="http://schemas.openxmlformats.org/officeDocument/2006/relationships/customXml" Target="../ink/ink40.xml"/><Relationship Id="rId5" Type="http://schemas.openxmlformats.org/officeDocument/2006/relationships/customXml" Target="../ink/ink39.xml"/><Relationship Id="rId4" Type="http://schemas.openxmlformats.org/officeDocument/2006/relationships/customXml" Target="../ink/ink38.xml"/><Relationship Id="rId3" Type="http://schemas.openxmlformats.org/officeDocument/2006/relationships/image" Target="../media/image1.png"/><Relationship Id="rId2" Type="http://schemas.openxmlformats.org/officeDocument/2006/relationships/customXml" Target="../ink/ink37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8.pn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customXml" Target="../ink/ink48.xml"/><Relationship Id="rId7" Type="http://schemas.openxmlformats.org/officeDocument/2006/relationships/customXml" Target="../ink/ink47.xml"/><Relationship Id="rId6" Type="http://schemas.openxmlformats.org/officeDocument/2006/relationships/customXml" Target="../ink/ink46.xml"/><Relationship Id="rId5" Type="http://schemas.openxmlformats.org/officeDocument/2006/relationships/customXml" Target="../ink/ink45.xml"/><Relationship Id="rId4" Type="http://schemas.openxmlformats.org/officeDocument/2006/relationships/customXml" Target="../ink/ink44.xml"/><Relationship Id="rId3" Type="http://schemas.openxmlformats.org/officeDocument/2006/relationships/image" Target="../media/image1.png"/><Relationship Id="rId2" Type="http://schemas.openxmlformats.org/officeDocument/2006/relationships/customXml" Target="../ink/ink43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9.jpeg"/><Relationship Id="rId11" Type="http://schemas.openxmlformats.org/officeDocument/2006/relationships/image" Target="../media/image4.png"/><Relationship Id="rId10" Type="http://schemas.microsoft.com/office/2007/relationships/media" Target="../media/media1.mp4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customXml" Target="../ink/ink54.xml"/><Relationship Id="rId6" Type="http://schemas.openxmlformats.org/officeDocument/2006/relationships/customXml" Target="../ink/ink53.xml"/><Relationship Id="rId5" Type="http://schemas.openxmlformats.org/officeDocument/2006/relationships/customXml" Target="../ink/ink52.xml"/><Relationship Id="rId4" Type="http://schemas.openxmlformats.org/officeDocument/2006/relationships/customXml" Target="../ink/ink51.xml"/><Relationship Id="rId3" Type="http://schemas.openxmlformats.org/officeDocument/2006/relationships/customXml" Target="../ink/ink50.xml"/><Relationship Id="rId2" Type="http://schemas.openxmlformats.org/officeDocument/2006/relationships/image" Target="../media/image1.png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4.png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customXml" Target="../ink/ink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2" y="2490380"/>
            <a:ext cx="2235416" cy="482600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" y="3856207"/>
            <a:ext cx="2166486" cy="572612"/>
          </a:xfrm>
          <a:prstGeom prst="rect">
            <a:avLst/>
          </a:prstGeom>
        </p:spPr>
      </p:pic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685" b="5801"/>
          <a:stretch>
            <a:fillRect/>
          </a:stretch>
        </p:blipFill>
        <p:spPr>
          <a:xfrm>
            <a:off x="-1" y="0"/>
            <a:ext cx="12220111" cy="6858000"/>
          </a:xfrm>
          <a:prstGeom prst="rect">
            <a:avLst/>
          </a:prstGeom>
        </p:spPr>
      </p:pic>
      <p:pic>
        <p:nvPicPr>
          <p:cNvPr id="2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03775" y="542925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310380" y="1612265"/>
            <a:ext cx="4128770" cy="28168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73" name="图片 1" descr="KakaoTalk_Photo_2021-03-22-00-56-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0860" y="1252220"/>
            <a:ext cx="3538855" cy="4177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椭圆 3"/>
          <p:cNvSpPr/>
          <p:nvPr/>
        </p:nvSpPr>
        <p:spPr>
          <a:xfrm>
            <a:off x="7332980" y="4118610"/>
            <a:ext cx="478790" cy="5473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331335" y="1478915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9460" y="5367655"/>
            <a:ext cx="2392680" cy="1139190"/>
          </a:xfrm>
          <a:prstGeom prst="rect">
            <a:avLst/>
          </a:prstGeom>
        </p:spPr>
      </p:pic>
      <p:pic>
        <p:nvPicPr>
          <p:cNvPr id="6" name="图片 5" descr="截屏2022-04-22 下午10.56.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2405" y="1211580"/>
            <a:ext cx="3640455" cy="3634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2" y="2490380"/>
            <a:ext cx="2235416" cy="482600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" y="3856207"/>
            <a:ext cx="2166486" cy="572612"/>
          </a:xfrm>
          <a:prstGeom prst="rect">
            <a:avLst/>
          </a:prstGeom>
        </p:spPr>
      </p:pic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685" b="5801"/>
          <a:stretch>
            <a:fillRect/>
          </a:stretch>
        </p:blipFill>
        <p:spPr>
          <a:xfrm>
            <a:off x="-1" y="0"/>
            <a:ext cx="12220111" cy="6858000"/>
          </a:xfrm>
          <a:prstGeom prst="rect">
            <a:avLst/>
          </a:prstGeom>
        </p:spPr>
      </p:pic>
      <p:pic>
        <p:nvPicPr>
          <p:cNvPr id="2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03775" y="542925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310380" y="1612265"/>
            <a:ext cx="4128770" cy="28168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73" name="图片 1" descr="截屏2021-03-22 下午9.40.0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5755" y="1612265"/>
            <a:ext cx="4478020" cy="2952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331335" y="1478915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9460" y="5367655"/>
            <a:ext cx="2392680" cy="1139190"/>
          </a:xfrm>
          <a:prstGeom prst="rect">
            <a:avLst/>
          </a:prstGeom>
        </p:spPr>
      </p:pic>
      <p:pic>
        <p:nvPicPr>
          <p:cNvPr id="7169" name="图片 1" descr="截屏2021-03-22 下午9.48.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1340" y="1478915"/>
            <a:ext cx="5629275" cy="2894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2" y="2490380"/>
            <a:ext cx="2235416" cy="482600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" y="3856207"/>
            <a:ext cx="2166486" cy="572612"/>
          </a:xfrm>
          <a:prstGeom prst="rect">
            <a:avLst/>
          </a:prstGeom>
        </p:spPr>
      </p:pic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685" b="5801"/>
          <a:stretch>
            <a:fillRect/>
          </a:stretch>
        </p:blipFill>
        <p:spPr>
          <a:xfrm>
            <a:off x="-1" y="0"/>
            <a:ext cx="12220111" cy="6858000"/>
          </a:xfrm>
          <a:prstGeom prst="rect">
            <a:avLst/>
          </a:prstGeom>
        </p:spPr>
      </p:pic>
      <p:pic>
        <p:nvPicPr>
          <p:cNvPr id="2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03775" y="542925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310380" y="1612265"/>
            <a:ext cx="4128770" cy="28168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5" descr="P20201128_211553492_8B3CEA75-135D-4D1E-9510-67579512B0AF"/>
          <p:cNvPicPr>
            <a:picLocks noChangeAspect="1"/>
          </p:cNvPicPr>
          <p:nvPr/>
        </p:nvPicPr>
        <p:blipFill>
          <a:blip r:embed="rId13">
            <a:lum bright="12000" contrast="11999"/>
          </a:blip>
          <a:srcRect l="59541" t="1633" r="9674" b="25233"/>
          <a:stretch>
            <a:fillRect/>
          </a:stretch>
        </p:blipFill>
        <p:spPr>
          <a:xfrm>
            <a:off x="3762693" y="1220788"/>
            <a:ext cx="2370137" cy="3554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图片 1" descr="截屏2021-03-22 下午10.14.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2205" y="1671320"/>
            <a:ext cx="1778000" cy="212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文本框 2"/>
          <p:cNvSpPr txBox="1"/>
          <p:nvPr/>
        </p:nvSpPr>
        <p:spPr>
          <a:xfrm>
            <a:off x="6644323" y="4129723"/>
            <a:ext cx="20637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sz="2400">
                <a:latin typeface="Calibri" panose="020F0302020204030204" charset="0"/>
                <a:ea typeface="宋体" charset="0"/>
              </a:rPr>
              <a:t>15</a:t>
            </a:r>
            <a:r>
              <a:rPr lang="zh-CN" altLang="en-US" sz="2400">
                <a:latin typeface="Calibri" panose="020F0302020204030204" charset="0"/>
                <a:ea typeface="宋体" charset="0"/>
              </a:rPr>
              <a:t>元</a:t>
            </a:r>
            <a:endParaRPr lang="zh-CN" altLang="en-US" sz="2400">
              <a:latin typeface="Calibri" panose="020F0302020204030204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331335" y="1478915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9460" y="5367655"/>
            <a:ext cx="2392680" cy="1139190"/>
          </a:xfrm>
          <a:prstGeom prst="rect">
            <a:avLst/>
          </a:prstGeom>
        </p:spPr>
      </p:pic>
      <p:pic>
        <p:nvPicPr>
          <p:cNvPr id="4" name="图片 1" descr="截屏2021-03-22 下午10.18.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77820" y="2261235"/>
            <a:ext cx="3096895" cy="1767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0" name="图片 2" descr="截屏2021-03-22 下午10.19.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4715" y="1690370"/>
            <a:ext cx="2740660" cy="2837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2" y="2490380"/>
            <a:ext cx="2235416" cy="482600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" y="3856207"/>
            <a:ext cx="2166486" cy="572612"/>
          </a:xfrm>
          <a:prstGeom prst="rect">
            <a:avLst/>
          </a:prstGeom>
        </p:spPr>
      </p:pic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685" b="5801"/>
          <a:stretch>
            <a:fillRect/>
          </a:stretch>
        </p:blipFill>
        <p:spPr>
          <a:xfrm>
            <a:off x="-1" y="0"/>
            <a:ext cx="12220111" cy="6858000"/>
          </a:xfrm>
          <a:prstGeom prst="rect">
            <a:avLst/>
          </a:prstGeom>
        </p:spPr>
      </p:pic>
      <p:pic>
        <p:nvPicPr>
          <p:cNvPr id="2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03775" y="542925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310380" y="1612265"/>
            <a:ext cx="4128770" cy="28168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73" name="文本框 2"/>
          <p:cNvSpPr txBox="1"/>
          <p:nvPr/>
        </p:nvSpPr>
        <p:spPr>
          <a:xfrm>
            <a:off x="5454650" y="4005898"/>
            <a:ext cx="2063750" cy="552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sz="3000">
                <a:latin typeface="Calibri" panose="020F0302020204030204" charset="0"/>
                <a:ea typeface="宋体" charset="0"/>
              </a:rPr>
              <a:t>1470</a:t>
            </a:r>
            <a:r>
              <a:rPr lang="zh-CN" altLang="en-US" sz="3000">
                <a:latin typeface="Calibri" panose="020F0302020204030204" charset="0"/>
                <a:ea typeface="宋体" charset="0"/>
              </a:rPr>
              <a:t>元</a:t>
            </a:r>
            <a:endParaRPr lang="zh-CN" altLang="en-US" sz="3000">
              <a:latin typeface="Calibri" panose="020F0302020204030204" charset="0"/>
              <a:ea typeface="宋体" charset="0"/>
            </a:endParaRPr>
          </a:p>
        </p:txBody>
      </p:sp>
      <p:pic>
        <p:nvPicPr>
          <p:cNvPr id="7" name="图片 1" descr="截屏2021-03-22 下午10.37.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0420" y="1670685"/>
            <a:ext cx="2959735" cy="2185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2-04-21 下午9.17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3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04410" y="548640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221480" y="1506855"/>
            <a:ext cx="3558540" cy="3204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截屏2021-03-22 下午11.11.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1605" y="1283335"/>
            <a:ext cx="4097655" cy="38023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331335" y="1478915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9460" y="5367655"/>
            <a:ext cx="2392680" cy="1139190"/>
          </a:xfrm>
          <a:prstGeom prst="rect">
            <a:avLst/>
          </a:prstGeom>
        </p:spPr>
      </p:pic>
      <p:pic>
        <p:nvPicPr>
          <p:cNvPr id="7169" name="图片 1" descr="截屏2021-03-22 下午10.42.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9460" y="1737360"/>
            <a:ext cx="1579880" cy="2529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2"/>
          <p:cNvSpPr txBox="1"/>
          <p:nvPr/>
        </p:nvSpPr>
        <p:spPr>
          <a:xfrm>
            <a:off x="6149023" y="3205480"/>
            <a:ext cx="1881187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zh-CN" altLang="en-US" sz="4500">
                <a:latin typeface="Calibri" panose="020F0302020204030204" charset="0"/>
                <a:ea typeface="宋体" charset="0"/>
              </a:rPr>
              <a:t>27℃</a:t>
            </a:r>
            <a:endParaRPr lang="zh-CN" altLang="en-US" sz="4500">
              <a:latin typeface="Calibri" panose="020F0302020204030204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67885" y="5434965"/>
            <a:ext cx="2392680" cy="1139190"/>
          </a:xfrm>
          <a:prstGeom prst="rect">
            <a:avLst/>
          </a:prstGeom>
        </p:spPr>
      </p:pic>
      <p:pic>
        <p:nvPicPr>
          <p:cNvPr id="9217" name="图片 1" descr="截屏2021-03-22 下午10.44.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3475" y="1530350"/>
            <a:ext cx="4382135" cy="3266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2-04-21 下午9.17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3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04410" y="548640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221480" y="1506855"/>
            <a:ext cx="3558540" cy="3204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1" name="图片 1" descr="P20201128_211733172_E32EDACB-3D83-45FF-8D2E-B4D533CB0EE4"/>
          <p:cNvPicPr>
            <a:picLocks noChangeAspect="1"/>
          </p:cNvPicPr>
          <p:nvPr/>
        </p:nvPicPr>
        <p:blipFill>
          <a:blip r:embed="rId12">
            <a:lum bright="12000" contrast="11999"/>
          </a:blip>
          <a:srcRect l="61618" t="67900" r="8410" b="3099"/>
          <a:stretch>
            <a:fillRect/>
          </a:stretch>
        </p:blipFill>
        <p:spPr>
          <a:xfrm>
            <a:off x="4340860" y="1279525"/>
            <a:ext cx="2855595" cy="3659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 rot="20220000">
            <a:off x="4962525" y="2827020"/>
            <a:ext cx="594995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800" b="1" noProof="1">
                <a:solidFill>
                  <a:schemeClr val="bg1"/>
                </a:solidFill>
                <a:latin typeface="Calibri" panose="020F0302020204030204" charset="0"/>
                <a:ea typeface="宋体" charset="0"/>
                <a:cs typeface="+mn-cs"/>
              </a:rPr>
              <a:t>37</a:t>
            </a:r>
            <a:endParaRPr lang="en-US" altLang="zh-CN" sz="2800" b="1" noProof="1">
              <a:solidFill>
                <a:schemeClr val="bg1"/>
              </a:solidFill>
              <a:latin typeface="Calibri" panose="020F0302020204030204" charset="0"/>
              <a:ea typeface="宋体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2-04-21 下午9.17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3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03775" y="5235575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221480" y="1506855"/>
            <a:ext cx="3558540" cy="3204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2" name="图片 2" descr="截屏2021-03-22 上午12.59.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640000">
            <a:off x="6721475" y="2844165"/>
            <a:ext cx="1169035" cy="1177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截屏2021-03-22 上午12.58.0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6210" y="3540760"/>
            <a:ext cx="4117975" cy="1170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3" descr="截屏2021-03-22 上午1.00.0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9090" y="2565400"/>
            <a:ext cx="1222375" cy="1209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67885" y="5434965"/>
            <a:ext cx="2392680" cy="1139190"/>
          </a:xfrm>
          <a:prstGeom prst="rect">
            <a:avLst/>
          </a:prstGeom>
        </p:spPr>
      </p:pic>
      <p:pic>
        <p:nvPicPr>
          <p:cNvPr id="4" name="图片 1" descr="截屏2021-03-22 下午10.54.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2410" y="1600835"/>
            <a:ext cx="3324225" cy="3016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331335" y="1478915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9460" y="5367655"/>
            <a:ext cx="2392680" cy="1139190"/>
          </a:xfrm>
          <a:prstGeom prst="rect">
            <a:avLst/>
          </a:prstGeom>
        </p:spPr>
      </p:pic>
      <p:pic>
        <p:nvPicPr>
          <p:cNvPr id="4" name="图片 1" descr="截屏2021-03-22 上午1.00.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8983" y="2163763"/>
            <a:ext cx="3003550" cy="253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0" name="图片 2" descr="截屏2021-03-22 上午1.01.0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6150" y="2690813"/>
            <a:ext cx="2311400" cy="212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3" descr="截屏2021-03-22 上午1.01.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5537835" y="3077845"/>
            <a:ext cx="1143635" cy="2171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46295" y="5149850"/>
            <a:ext cx="2392680" cy="1139190"/>
          </a:xfrm>
          <a:prstGeom prst="rect">
            <a:avLst/>
          </a:prstGeom>
        </p:spPr>
      </p:pic>
      <p:pic>
        <p:nvPicPr>
          <p:cNvPr id="4" name="图片 1" descr="截屏2021-03-22 上午1.02.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3480" y="1348105"/>
            <a:ext cx="1934210" cy="276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8" name="文本框 2"/>
          <p:cNvSpPr txBox="1"/>
          <p:nvPr/>
        </p:nvSpPr>
        <p:spPr>
          <a:xfrm>
            <a:off x="5461953" y="4116070"/>
            <a:ext cx="3189287" cy="782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sz="4500">
                <a:latin typeface="Calibri" panose="020F0302020204030204" charset="0"/>
                <a:ea typeface="宋体" charset="0"/>
              </a:rPr>
              <a:t>3.6</a:t>
            </a:r>
            <a:endParaRPr lang="en-US" altLang="zh-CN" sz="4500">
              <a:latin typeface="Calibri" panose="020F0302020204030204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2" y="2490380"/>
            <a:ext cx="2235416" cy="482600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" y="3856207"/>
            <a:ext cx="2166486" cy="572612"/>
          </a:xfrm>
          <a:prstGeom prst="rect">
            <a:avLst/>
          </a:prstGeom>
        </p:spPr>
      </p:pic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685" b="5801"/>
          <a:stretch>
            <a:fillRect/>
          </a:stretch>
        </p:blipFill>
        <p:spPr>
          <a:xfrm>
            <a:off x="-1" y="0"/>
            <a:ext cx="12220111" cy="6858000"/>
          </a:xfrm>
          <a:prstGeom prst="rect">
            <a:avLst/>
          </a:prstGeom>
        </p:spPr>
      </p:pic>
      <p:pic>
        <p:nvPicPr>
          <p:cNvPr id="2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03775" y="542925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310380" y="1612265"/>
            <a:ext cx="4128770" cy="28168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73" name="Picture 1" descr="스크린샷 2021-11-04 오후 1.40.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4185" y="1273175"/>
            <a:ext cx="3643630" cy="367157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Straight Arrow Connector 2"/>
          <p:cNvCxnSpPr/>
          <p:nvPr/>
        </p:nvCxnSpPr>
        <p:spPr>
          <a:xfrm flipH="1" flipV="1">
            <a:off x="4891088" y="3109595"/>
            <a:ext cx="1201738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3"/>
          <p:cNvCxnSpPr/>
          <p:nvPr/>
        </p:nvCxnSpPr>
        <p:spPr>
          <a:xfrm flipH="1">
            <a:off x="5779770" y="3109595"/>
            <a:ext cx="312738" cy="7937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2-04-21 下午9.17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3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03775" y="5235575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221480" y="1506855"/>
            <a:ext cx="3558540" cy="3204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Picture 1" descr="스크린샷 2021-11-04 오후 1.42.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4380" y="1278890"/>
            <a:ext cx="1567180" cy="3174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Text Box 2"/>
          <p:cNvSpPr txBox="1"/>
          <p:nvPr/>
        </p:nvSpPr>
        <p:spPr>
          <a:xfrm>
            <a:off x="6410960" y="2786380"/>
            <a:ext cx="1835150" cy="5540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sz="3000">
                <a:latin typeface="Calibri" panose="020F0302020204030204" charset="0"/>
                <a:ea typeface="宋体" charset="0"/>
              </a:rPr>
              <a:t>11cm</a:t>
            </a:r>
            <a:endParaRPr lang="en-US" altLang="zh-CN" sz="3000">
              <a:latin typeface="Calibri" panose="020F0302020204030204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331335" y="1478915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9460" y="5367655"/>
            <a:ext cx="2392680" cy="1139190"/>
          </a:xfrm>
          <a:prstGeom prst="rect">
            <a:avLst/>
          </a:prstGeom>
        </p:spPr>
      </p:pic>
      <p:pic>
        <p:nvPicPr>
          <p:cNvPr id="4" name="Picture 1" descr="스크린샷 2021-11-04 오후 1.43.36"/>
          <p:cNvPicPr>
            <a:picLocks noChangeAspect="1"/>
          </p:cNvPicPr>
          <p:nvPr/>
        </p:nvPicPr>
        <p:blipFill>
          <a:blip r:embed="rId12"/>
          <a:srcRect t="13372"/>
          <a:stretch>
            <a:fillRect/>
          </a:stretch>
        </p:blipFill>
        <p:spPr>
          <a:xfrm>
            <a:off x="3350260" y="1478915"/>
            <a:ext cx="5491480" cy="35331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1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sp>
        <p:nvSpPr>
          <p:cNvPr id="5" name="圆角矩形 4"/>
          <p:cNvSpPr/>
          <p:nvPr/>
        </p:nvSpPr>
        <p:spPr>
          <a:xfrm>
            <a:off x="4419600" y="1530350"/>
            <a:ext cx="3352800" cy="4938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46295" y="5149850"/>
            <a:ext cx="2392680" cy="1139190"/>
          </a:xfrm>
          <a:prstGeom prst="rect">
            <a:avLst/>
          </a:prstGeom>
        </p:spPr>
      </p:pic>
      <p:pic>
        <p:nvPicPr>
          <p:cNvPr id="9217" name="图片 2" descr="P20201128_220158148_C4B343F7-0F61-4AE3-ABD1-4982FBD52B04"/>
          <p:cNvPicPr>
            <a:picLocks noChangeAspect="1"/>
          </p:cNvPicPr>
          <p:nvPr/>
        </p:nvPicPr>
        <p:blipFill>
          <a:blip r:embed="rId12">
            <a:lum bright="12000" contrast="11999"/>
          </a:blip>
          <a:srcRect l="59515" t="30301" r="18828" b="28710"/>
          <a:stretch>
            <a:fillRect/>
          </a:stretch>
        </p:blipFill>
        <p:spPr>
          <a:xfrm rot="5400000">
            <a:off x="4539615" y="1040130"/>
            <a:ext cx="2771140" cy="39344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2" y="2490380"/>
            <a:ext cx="2235416" cy="482600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" y="3856207"/>
            <a:ext cx="2166486" cy="572612"/>
          </a:xfrm>
          <a:prstGeom prst="rect">
            <a:avLst/>
          </a:prstGeom>
        </p:spPr>
      </p:pic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685" b="5801"/>
          <a:stretch>
            <a:fillRect/>
          </a:stretch>
        </p:blipFill>
        <p:spPr>
          <a:xfrm>
            <a:off x="-1" y="0"/>
            <a:ext cx="12220111" cy="6858000"/>
          </a:xfrm>
          <a:prstGeom prst="rect">
            <a:avLst/>
          </a:prstGeom>
        </p:spPr>
      </p:pic>
      <p:pic>
        <p:nvPicPr>
          <p:cNvPr id="2" name="KakaoTalk_Video_2022-04-17-23-44-15" descr="KakaoTalk_Video_2022-04-17-23-44-15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03775" y="5429250"/>
            <a:ext cx="2392680" cy="11391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310380" y="1612265"/>
            <a:ext cx="4128770" cy="28168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1" descr="截屏2021-03-22 下午9.22.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4530" y="1301115"/>
            <a:ext cx="1701165" cy="3402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图片 2" descr="截屏2021-03-22 下午9.24.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5695" y="1292225"/>
            <a:ext cx="1570355" cy="3411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WPS 演示</Application>
  <PresentationFormat>宽屏</PresentationFormat>
  <Paragraphs>12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方正书宋_GBK</vt:lpstr>
      <vt:lpstr>Wingdings</vt:lpstr>
      <vt:lpstr>Calibri</vt:lpstr>
      <vt:lpstr>宋体</vt:lpstr>
      <vt:lpstr>汉仪书宋二KW</vt:lpstr>
      <vt:lpstr>微软雅黑</vt:lpstr>
      <vt:lpstr>汉仪旗黑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jin-ibing</dc:creator>
  <cp:lastModifiedBy>jin-ibing</cp:lastModifiedBy>
  <cp:revision>2</cp:revision>
  <dcterms:created xsi:type="dcterms:W3CDTF">2022-07-21T05:49:11Z</dcterms:created>
  <dcterms:modified xsi:type="dcterms:W3CDTF">2022-07-21T05:49:11Z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